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bdd75c91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7bdd75c91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caba1471_4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caba1471_4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01a5d332_17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01a5d332_17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01a5d332_59_6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901a5d332_59_6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01a5d332_17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01a5d332_17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01a5d332_59_6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901a5d332_59_6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01a5d332_59_6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901a5d332_59_6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01a5d332_59_6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901a5d332_59_6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01a5d332_59_6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901a5d332_59_6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bdf3a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bdf3a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dd75c91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7bdd75c91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bdd75c91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7bdd75c91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dd75c91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7bdd75c91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01a5d332_174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901a5d332_174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bdd75c91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7bdd75c91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bdd75c91_0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Google Shape;455;g27bdd75c91_0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7bf3c45f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g27bf3c45f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f3c45f0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g27bf3c45f0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7a093ee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a7a093e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7bdd75c91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Google Shape;481;g27bdd75c91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bdd75c91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7bdd75c91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901a5d332_59_6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2901a5d332_59_6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7bdd75c91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91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bdd75c91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bdd75c91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7bdd75c91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dd75c91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7bdd75c91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01a5d332_174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901a5d332_174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" name="Google Shape;165;p4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0" name="Google Shape;170;p44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1" name="Google Shape;171;p44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Google Shape;174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7" name="Google Shape;177;p46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9" name="Google Shape;179;p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" name="Google Shape;182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" name="Google Shape;185;p4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" name="Google Shape;186;p48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Google Shape;190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3" name="Google Shape;193;p5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Google Shape;194;p5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Google Shape;195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Google Shape;198;p51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Google Shape;199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3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1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2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hyperlink" Target="http://parse.ele.tue.nl/cluster/2/CNNArchitecture.jp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ireneli.eu/2016/02/03/deep-learning-05-talk-about-convolutional-neural-network%EF%BC%88cnn%EF%BC%89/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jp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jp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3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jp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jp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://parse.ele.tue.nl/cluster/2/CNNArchitecture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s://ireneli.eu/2016/02/03/deep-learning-05-talk-about-convolutional-neural-network%EF%BC%88cnn%EF%BC%89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Relationship Id="rId4" Type="http://schemas.openxmlformats.org/officeDocument/2006/relationships/hyperlink" Target="https://github.com/vdumoulin/conv_arithmeti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7" name="Google Shape;20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8" name="Google Shape;20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0" name="Google Shape;21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3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12" name="Google Shape;212;p5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03" id="313" name="Google Shape;313;p62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808" id="314" name="Google Shape;31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62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316" name="Google Shape;316;p62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317" name="Google Shape;317;p62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318" name="Google Shape;318;p62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19" name="Google Shape;319;p62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20" name="Google Shape;320;p62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21" name="Google Shape;321;p62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22" name="Google Shape;322;p62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23" name="Google Shape;323;p62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24" name="Google Shape;324;p62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819" id="325" name="Google Shape;325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 rot="-482792">
            <a:off x="1843979" y="6814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7" name="Google Shape;327;p62"/>
          <p:cNvSpPr txBox="1"/>
          <p:nvPr/>
        </p:nvSpPr>
        <p:spPr>
          <a:xfrm rot="-482792">
            <a:off x="1843979" y="17482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8" name="Google Shape;328;p62"/>
          <p:cNvSpPr txBox="1"/>
          <p:nvPr/>
        </p:nvSpPr>
        <p:spPr>
          <a:xfrm rot="-482792">
            <a:off x="1843979" y="28150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29" name="Google Shape;329;p62"/>
          <p:cNvGrpSpPr/>
          <p:nvPr/>
        </p:nvGrpSpPr>
        <p:grpSpPr>
          <a:xfrm>
            <a:off x="838386" y="3764239"/>
            <a:ext cx="1407950" cy="1493438"/>
            <a:chOff x="-1" y="0"/>
            <a:chExt cx="3754534" cy="3982500"/>
          </a:xfrm>
        </p:grpSpPr>
        <p:sp>
          <p:nvSpPr>
            <p:cNvPr id="330" name="Google Shape;330;p62"/>
            <p:cNvSpPr txBox="1"/>
            <p:nvPr/>
          </p:nvSpPr>
          <p:spPr>
            <a:xfrm rot="-482792">
              <a:off x="115881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1" name="Google Shape;331;p62"/>
            <p:cNvSpPr txBox="1"/>
            <p:nvPr/>
          </p:nvSpPr>
          <p:spPr>
            <a:xfrm rot="-482792">
              <a:off x="1074481" y="1069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2" name="Google Shape;332;p62"/>
            <p:cNvSpPr txBox="1"/>
            <p:nvPr/>
          </p:nvSpPr>
          <p:spPr>
            <a:xfrm rot="-482792">
              <a:off x="2009815" y="1052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</p:grpSp>
      <p:sp>
        <p:nvSpPr>
          <p:cNvPr id="333" name="Google Shape;333;p62"/>
          <p:cNvSpPr txBox="1"/>
          <p:nvPr/>
        </p:nvSpPr>
        <p:spPr>
          <a:xfrm rot="-482792">
            <a:off x="1920179" y="34246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34" name="Google Shape;334;p62"/>
          <p:cNvGrpSpPr/>
          <p:nvPr/>
        </p:nvGrpSpPr>
        <p:grpSpPr>
          <a:xfrm>
            <a:off x="7866050" y="3789050"/>
            <a:ext cx="311738" cy="516263"/>
            <a:chOff x="0" y="0"/>
            <a:chExt cx="831300" cy="1376700"/>
          </a:xfrm>
        </p:grpSpPr>
        <p:sp>
          <p:nvSpPr>
            <p:cNvPr id="335" name="Google Shape;335;p62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2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grpSp>
        <p:nvGrpSpPr>
          <p:cNvPr id="337" name="Google Shape;337;p62"/>
          <p:cNvGrpSpPr/>
          <p:nvPr/>
        </p:nvGrpSpPr>
        <p:grpSpPr>
          <a:xfrm>
            <a:off x="8295551" y="2426700"/>
            <a:ext cx="311738" cy="516263"/>
            <a:chOff x="0" y="0"/>
            <a:chExt cx="831300" cy="1376700"/>
          </a:xfrm>
        </p:grpSpPr>
        <p:sp>
          <p:nvSpPr>
            <p:cNvPr id="338" name="Google Shape;338;p62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2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sp>
        <p:nvSpPr>
          <p:cNvPr id="340" name="Google Shape;340;p62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Wi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adding</a:t>
            </a:r>
            <a:endParaRPr/>
          </a:p>
        </p:txBody>
      </p:sp>
      <p:sp>
        <p:nvSpPr>
          <p:cNvPr id="341" name="Google Shape;341;p62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342" name="Google Shape;342;p62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343" name="Google Shape;343;p62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344" name="Google Shape;344;p62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padding</a:t>
            </a:r>
            <a:r>
              <a:rPr lang="en"/>
              <a:t> in Action</a:t>
            </a:r>
            <a:endParaRPr/>
          </a:p>
        </p:txBody>
      </p:sp>
      <p:sp>
        <p:nvSpPr>
          <p:cNvPr id="350" name="Google Shape;350;p6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1" name="Google Shape;3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433398"/>
            <a:ext cx="7620000" cy="28289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stride in Action</a:t>
            </a:r>
            <a:endParaRPr/>
          </a:p>
        </p:txBody>
      </p:sp>
      <p:sp>
        <p:nvSpPr>
          <p:cNvPr id="357" name="Google Shape;357;p6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25" y="1296298"/>
            <a:ext cx="7620000" cy="3067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Google Shape;359;p64"/>
          <p:cNvSpPr/>
          <p:nvPr/>
        </p:nvSpPr>
        <p:spPr>
          <a:xfrm>
            <a:off x="7028275" y="1007925"/>
            <a:ext cx="2787900" cy="36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1" y="0"/>
            <a:ext cx="91609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" y="-6125"/>
            <a:ext cx="9180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0"/>
            <a:ext cx="9144000" cy="51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97"/>
            <a:ext cx="9201576" cy="51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38450"/>
            <a:ext cx="9170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" y="70700"/>
            <a:ext cx="91705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18" name="Google Shape;218;p54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19" name="Google Shape;21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/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pooling </a:t>
            </a:r>
            <a:endParaRPr/>
          </a:p>
        </p:txBody>
      </p:sp>
      <p:pic>
        <p:nvPicPr>
          <p:cNvPr descr="Shape 733" id="400" name="Google Shape;40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4" id="401" name="Google Shape;40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5" id="402" name="Google Shape;402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2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sp>
        <p:nvSpPr>
          <p:cNvPr id="410" name="Google Shape;410;p7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1" name="Google Shape;41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Pooling</a:t>
            </a:r>
            <a:r>
              <a:rPr lang="en"/>
              <a:t> in Action</a:t>
            </a:r>
            <a:endParaRPr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8" name="Google Shape;41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01" y="1322550"/>
            <a:ext cx="5181400" cy="29339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424" name="Google Shape;42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5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  <a:endParaRPr/>
          </a:p>
        </p:txBody>
      </p:sp>
      <p:sp>
        <p:nvSpPr>
          <p:cNvPr id="431" name="Google Shape;431;p76"/>
          <p:cNvSpPr txBox="1"/>
          <p:nvPr/>
        </p:nvSpPr>
        <p:spPr>
          <a:xfrm>
            <a:off x="929926" y="4881575"/>
            <a:ext cx="82059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descr="Image" id="432" name="Google Shape;43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38" name="Google Shape;43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9" name="Google Shape;43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45" name="Google Shape;44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6" name="Google Shape;44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8"/>
          <p:cNvSpPr/>
          <p:nvPr/>
        </p:nvSpPr>
        <p:spPr>
          <a:xfrm>
            <a:off x="2083235" y="3753744"/>
            <a:ext cx="1572600" cy="96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torch.nn.Conv2d (in_channels,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kernel_siz)</a:t>
            </a:r>
            <a:endParaRPr sz="500"/>
          </a:p>
        </p:txBody>
      </p:sp>
      <p:sp>
        <p:nvSpPr>
          <p:cNvPr id="448" name="Google Shape;448;p78"/>
          <p:cNvSpPr txBox="1"/>
          <p:nvPr/>
        </p:nvSpPr>
        <p:spPr>
          <a:xfrm>
            <a:off x="2089227" y="4764286"/>
            <a:ext cx="41049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78"/>
          <p:cNvSpPr/>
          <p:nvPr/>
        </p:nvSpPr>
        <p:spPr>
          <a:xfrm>
            <a:off x="4283510" y="3585122"/>
            <a:ext cx="1389600" cy="77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nn.MaxPool2d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(kernel_size)</a:t>
            </a:r>
            <a:endParaRPr sz="500"/>
          </a:p>
        </p:txBody>
      </p:sp>
      <p:sp>
        <p:nvSpPr>
          <p:cNvPr id="450" name="Google Shape;450;p78"/>
          <p:cNvSpPr txBox="1"/>
          <p:nvPr/>
        </p:nvSpPr>
        <p:spPr>
          <a:xfrm>
            <a:off x="4284739" y="4394211"/>
            <a:ext cx="23616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Google Shape;451;p78"/>
          <p:cNvSpPr txBox="1"/>
          <p:nvPr/>
        </p:nvSpPr>
        <p:spPr>
          <a:xfrm>
            <a:off x="6370714" y="1136661"/>
            <a:ext cx="2637000" cy="244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Google Shape;452;p78"/>
          <p:cNvSpPr/>
          <p:nvPr/>
        </p:nvSpPr>
        <p:spPr>
          <a:xfrm>
            <a:off x="6788138" y="1420751"/>
            <a:ext cx="894600" cy="5472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9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58" name="Google Shape;45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59" name="Google Shape;459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9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0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66" name="Google Shape;46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67" name="Google Shape;46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0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69" name="Google Shape;469;p80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1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75" name="Google Shape;47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76" name="Google Shape;47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1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78" name="Google Shape;478;p81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4" name="Google Shape;22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5" name="Google Shape;22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5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27" name="Google Shape;22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5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29" name="Google Shape;229;p55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2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84" name="Google Shape;48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82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320 -&gt;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Shape 920" id="486" name="Google Shape;48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82"/>
          <p:cNvSpPr txBox="1"/>
          <p:nvPr/>
        </p:nvSpPr>
        <p:spPr>
          <a:xfrm>
            <a:off x="5084925" y="1503925"/>
            <a:ext cx="4005900" cy="3405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0.108415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0.140700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0.090830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0.031640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0.014934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0.090210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0.074975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0.058671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0.023464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0.018025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0.098865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0.013985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0.070476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0.065411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0.028783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0.008333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0.020412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0.036749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0.163087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0.117539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0.032256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0.026360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0.0483, Accuracy: 9846/10000 </a:t>
            </a:r>
            <a:r>
              <a:rPr b="1" i="0" lang="en" sz="11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(98%)</a:t>
            </a:r>
            <a:endParaRPr sz="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10-1: Implement CNN</a:t>
            </a:r>
            <a:r>
              <a:rPr lang="en"/>
              <a:t>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layers </a:t>
            </a:r>
            <a:endParaRPr/>
          </a:p>
        </p:txBody>
      </p:sp>
      <p:pic>
        <p:nvPicPr>
          <p:cNvPr descr="Shape 969" id="493" name="Google Shape;49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98" name="Google Shape;49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9" name="Google Shape;499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84"/>
          <p:cNvSpPr txBox="1"/>
          <p:nvPr/>
        </p:nvSpPr>
        <p:spPr>
          <a:xfrm>
            <a:off x="5292225" y="2022450"/>
            <a:ext cx="35124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11: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235" name="Google Shape;23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6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1" name="Google Shape;24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358" y="247082"/>
            <a:ext cx="9120267" cy="489714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7"/>
          <p:cNvSpPr txBox="1"/>
          <p:nvPr/>
        </p:nvSpPr>
        <p:spPr>
          <a:xfrm>
            <a:off x="1010575" y="4881575"/>
            <a:ext cx="81252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Action</a:t>
            </a:r>
            <a:endParaRPr/>
          </a:p>
        </p:txBody>
      </p:sp>
      <p:pic>
        <p:nvPicPr>
          <p:cNvPr id="248" name="Google Shape;2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50" y="1168725"/>
            <a:ext cx="3213300" cy="3652603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Stride: 1x1</a:t>
            </a:r>
            <a:endParaRPr/>
          </a:p>
        </p:txBody>
      </p:sp>
      <p:pic>
        <p:nvPicPr>
          <p:cNvPr descr="Shape 741" id="255" name="Google Shape;25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72145"/>
            <a:ext cx="4654550" cy="3400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42" id="256" name="Google Shape;25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8427" y="1465920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9"/>
          <p:cNvSpPr txBox="1"/>
          <p:nvPr/>
        </p:nvSpPr>
        <p:spPr>
          <a:xfrm>
            <a:off x="3045025" y="1625275"/>
            <a:ext cx="1345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3x3x1</a:t>
            </a:r>
            <a:endParaRPr sz="500"/>
          </a:p>
        </p:txBody>
      </p:sp>
      <p:sp>
        <p:nvSpPr>
          <p:cNvPr id="258" name="Google Shape;258;p59"/>
          <p:cNvSpPr txBox="1"/>
          <p:nvPr/>
        </p:nvSpPr>
        <p:spPr>
          <a:xfrm>
            <a:off x="2864575" y="1982125"/>
            <a:ext cx="1858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2x2x1 filter</a:t>
            </a:r>
            <a:endParaRPr sz="500"/>
          </a:p>
        </p:txBody>
      </p:sp>
      <p:pic>
        <p:nvPicPr>
          <p:cNvPr descr="Shape 745" id="259" name="Google Shape;259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8500" y="1574570"/>
            <a:ext cx="1858677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9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65" name="Google Shape;265;p60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67" name="Google Shape;267;p60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68" name="Google Shape;268;p60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69" name="Google Shape;269;p60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70" name="Google Shape;270;p60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71" name="Google Shape;27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60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73" name="Google Shape;273;p60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74" name="Google Shape;274;p60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75" name="Google Shape;275;p60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276" name="Google Shape;276;p60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277" name="Google Shape;277;p60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278" name="Google Shape;278;p60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279" name="Google Shape;279;p60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280" name="Google Shape;280;p60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281" name="Google Shape;281;p60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282" name="Google Shape;282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72" y="252444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89" name="Google Shape;289;p61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1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91" name="Google Shape;291;p61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92" name="Google Shape;292;p61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93" name="Google Shape;293;p61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94" name="Google Shape;294;p61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95" name="Google Shape;29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61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97" name="Google Shape;297;p61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98" name="Google Shape;298;p61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99" name="Google Shape;299;p61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00" name="Google Shape;300;p61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01" name="Google Shape;301;p61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02" name="Google Shape;302;p61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03" name="Google Shape;303;p61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04" name="Google Shape;304;p61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05" name="Google Shape;305;p61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306" name="Google Shape;30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009" y="208299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